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67" r:id="rId6"/>
    <p:sldId id="258" r:id="rId7"/>
    <p:sldId id="259" r:id="rId8"/>
    <p:sldId id="260" r:id="rId9"/>
    <p:sldId id="261" r:id="rId10"/>
    <p:sldId id="263" r:id="rId11"/>
    <p:sldId id="266" r:id="rId12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Impact" panose="020B0806030902050204" pitchFamily="3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21" roundtripDataSignature="AMtx7migYlpTmb/mstB8PSOQhWF7bjL85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0EFE00-61B9-58B9-6B06-08BCE93C946F}" name="Leah Koenders" initials="" userId="bb28736b78f36002" providerId="Windows Live"/>
  <p188:author id="{39D0EA1D-45A5-6612-2A47-B7C08E3D122C}" name="Tessa Cornelisz" initials="TC" userId="S::tessa.cornelisz@kindertelefoon.nl::ee9ea1cd-4bd4-4ff7-bc8c-551ff2ab1a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3529F-8D04-E944-5A08-EB8EB79D8792}" v="8" dt="2024-07-10T08:40:31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4694"/>
  </p:normalViewPr>
  <p:slideViewPr>
    <p:cSldViewPr snapToGrid="0">
      <p:cViewPr varScale="1">
        <p:scale>
          <a:sx n="78" d="100"/>
          <a:sy n="78" d="100"/>
        </p:scale>
        <p:origin x="7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j Hakvoort" userId="S::thij.hakvoort@kindertelefoon.nl::2027cdd7-756b-4161-9f32-839525430bce" providerId="AD" clId="Web-{B2F3529F-8D04-E944-5A08-EB8EB79D8792}"/>
    <pc:docChg chg="modSld">
      <pc:chgData name="Thij Hakvoort" userId="S::thij.hakvoort@kindertelefoon.nl::2027cdd7-756b-4161-9f32-839525430bce" providerId="AD" clId="Web-{B2F3529F-8D04-E944-5A08-EB8EB79D8792}" dt="2024-07-10T08:40:31.464" v="7" actId="1076"/>
      <pc:docMkLst>
        <pc:docMk/>
      </pc:docMkLst>
      <pc:sldChg chg="addSp modSp">
        <pc:chgData name="Thij Hakvoort" userId="S::thij.hakvoort@kindertelefoon.nl::2027cdd7-756b-4161-9f32-839525430bce" providerId="AD" clId="Web-{B2F3529F-8D04-E944-5A08-EB8EB79D8792}" dt="2024-07-10T08:40:31.464" v="7" actId="1076"/>
        <pc:sldMkLst>
          <pc:docMk/>
          <pc:sldMk cId="0" sldId="258"/>
        </pc:sldMkLst>
        <pc:picChg chg="add mod">
          <ac:chgData name="Thij Hakvoort" userId="S::thij.hakvoort@kindertelefoon.nl::2027cdd7-756b-4161-9f32-839525430bce" providerId="AD" clId="Web-{B2F3529F-8D04-E944-5A08-EB8EB79D8792}" dt="2024-07-10T08:40:31.464" v="7" actId="1076"/>
          <ac:picMkLst>
            <pc:docMk/>
            <pc:sldMk cId="0" sldId="258"/>
            <ac:picMk id="2" creationId="{59BB97D0-967F-5CDD-EADB-F26A21E9278F}"/>
          </ac:picMkLst>
        </pc:picChg>
      </pc:sldChg>
    </pc:docChg>
  </pc:docChgLst>
  <pc:docChgLst>
    <pc:chgData name="Tessa Cornelisz" userId="ee9ea1cd-4bd4-4ff7-bc8c-551ff2ab1a57" providerId="ADAL" clId="{D8456A8D-3FE3-40AA-9D65-30ADDBED4CFF}"/>
    <pc:docChg chg="">
      <pc:chgData name="Tessa Cornelisz" userId="ee9ea1cd-4bd4-4ff7-bc8c-551ff2ab1a57" providerId="ADAL" clId="{D8456A8D-3FE3-40AA-9D65-30ADDBED4CFF}" dt="2024-07-10T07:59:19.119" v="0"/>
      <pc:docMkLst>
        <pc:docMk/>
      </pc:docMkLst>
      <pc:sldChg chg="delCm">
        <pc:chgData name="Tessa Cornelisz" userId="ee9ea1cd-4bd4-4ff7-bc8c-551ff2ab1a57" providerId="ADAL" clId="{D8456A8D-3FE3-40AA-9D65-30ADDBED4CFF}" dt="2024-07-10T07:59:19.119" v="0"/>
        <pc:sldMkLst>
          <pc:docMk/>
          <pc:sldMk cId="0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Tessa Cornelisz" userId="ee9ea1cd-4bd4-4ff7-bc8c-551ff2ab1a57" providerId="ADAL" clId="{D8456A8D-3FE3-40AA-9D65-30ADDBED4CFF}" dt="2024-07-10T07:59:19.119" v="0"/>
              <pc2:cmMkLst xmlns:pc2="http://schemas.microsoft.com/office/powerpoint/2019/9/main/command">
                <pc:docMk/>
                <pc:sldMk cId="0" sldId="258"/>
                <pc2:cmMk id="{7D25DE8D-5654-45AA-86FA-5A7A7485AB74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4707b7fd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14707b7fd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14707b7fddd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707b7fdd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4707b7fdd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14707b7fddd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6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4707b7fdd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14707b7fdd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• Voorbeeld van een eind slide inclusief afbeelding.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• Let op bij het aanpassen van de afbeelding dat de tekst goed leesbaar blijft en dat de balk met logo niet verplaatst worden.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8" name="Google Shape;218;g14707b7fddd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707b7fdd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14707b7fdd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14707b7fddd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707b7fdd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14707b7fdd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14707b7fddd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23e75820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e23e75820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• Voorbeeld van een eind slide inclusief afbeelding.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• Let op bij het aanpassen van de afbeelding dat de tekst goed leesbaar blijft en dat de balk met logo niet verplaatst worden.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5" name="Google Shape;245;g2e23e75820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4707b7fdd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14707b7fdd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14707b7fddd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• Voorbeeld van een eind slide inclusief afbeelding.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• Let op bij het aanpassen van de afbeelding dat de tekst goed leesbaar blijft en dat de balk met logo niet verplaatst worden.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">
  <p:cSld name="Blanc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eeld">
  <p:cSld name="1_Beeld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1" descr="DKT_VriendenloterijBeeld_Leeg.jpg"/>
          <p:cNvPicPr preferRelativeResize="0"/>
          <p:nvPr/>
        </p:nvPicPr>
        <p:blipFill rotWithShape="1">
          <a:blip r:embed="rId2">
            <a:alphaModFix/>
          </a:blip>
          <a:srcRect t="293" b="292"/>
          <a:stretch/>
        </p:blipFill>
        <p:spPr>
          <a:xfrm>
            <a:off x="-53975" y="0"/>
            <a:ext cx="91979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eeld">
  <p:cSld name="2_Beel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2" descr="KTstraat5(c)lionn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eld">
  <p:cSld name="3_Beeld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3" descr="belkamer4(c)lionne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eld">
  <p:cSld name="4_Beeld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4" descr="belkamer22(c)lionne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eeld">
  <p:cSld name="5_Beeld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5" descr="jatou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+Bulletpoint+Picture">
  <p:cSld name="1_Titel+Bulletpoint+Pictur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3479865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8BE2"/>
              </a:buClr>
              <a:buSzPts val="3200"/>
              <a:buFont typeface="Impact"/>
              <a:buNone/>
              <a:defRPr sz="3200" b="1" i="0" u="none" strike="noStrike" cap="none">
                <a:solidFill>
                  <a:srgbClr val="B88BE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3479865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56" name="Google Shape;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6" descr="DKT_VriendenloterijBeeld_Leeg.jpg"/>
          <p:cNvPicPr preferRelativeResize="0"/>
          <p:nvPr/>
        </p:nvPicPr>
        <p:blipFill rotWithShape="1">
          <a:blip r:embed="rId3">
            <a:alphaModFix/>
          </a:blip>
          <a:srcRect l="22117" r="22117"/>
          <a:stretch/>
        </p:blipFill>
        <p:spPr>
          <a:xfrm>
            <a:off x="4572000" y="0"/>
            <a:ext cx="4572000" cy="461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+Bulletpoint+Picture">
  <p:cSld name="4_Titel+Bulletpoint+Pictur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7" descr="KTstraat5(c)lionn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3479865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Impact"/>
              <a:buNone/>
              <a:defRPr sz="3200" b="1" i="0" u="none" strike="noStrike" cap="none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3479865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62" name="Google Shape;6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+Text+Picture">
  <p:cSld name="3_Title+Text+Pictur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8" descr="belkamer22(c)lionne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8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35271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8BE2"/>
              </a:buClr>
              <a:buSzPts val="3200"/>
              <a:buFont typeface="Impact"/>
              <a:buNone/>
              <a:defRPr sz="3200" b="0" i="0" u="none" strike="noStrike" cap="none">
                <a:solidFill>
                  <a:srgbClr val="B88BE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688975" y="1441450"/>
            <a:ext cx="3527180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el+Bulletpoint+Picture">
  <p:cSld name="2_Titel+Bulletpoint+Pictur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9" descr="belkamer4(c)lionne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9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3479865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8BE2"/>
              </a:buClr>
              <a:buSzPts val="3200"/>
              <a:buFont typeface="Impact"/>
              <a:buNone/>
              <a:defRPr sz="3200" b="1" i="0" u="none" strike="noStrike" cap="none">
                <a:solidFill>
                  <a:srgbClr val="B88BE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3479865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72" name="Google Shape;7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+Bulletpoint+Picture">
  <p:cSld name="3_Titel+Bulletpoint+Pictur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0" descr="jatou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3479865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Impact"/>
              <a:buNone/>
              <a:defRPr sz="3200" b="1" i="0" u="none" strike="noStrike" cap="none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3479865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77" name="Google Shape;7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+Text Slide">
  <p:cSld name="2_Title+Tex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3" descr="Schermafbeelding 2019-11-13 om 15.20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_1">
  <p:cSld name="Text Slide_1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688974" y="0"/>
            <a:ext cx="7677405" cy="461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80" name="Google Shape;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_2">
  <p:cSld name="1_Text Slide_2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2"/>
          <p:cNvSpPr txBox="1">
            <a:spLocks noGrp="1"/>
          </p:cNvSpPr>
          <p:nvPr>
            <p:ph type="body" idx="1"/>
          </p:nvPr>
        </p:nvSpPr>
        <p:spPr>
          <a:xfrm>
            <a:off x="688974" y="0"/>
            <a:ext cx="7677405" cy="461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etti">
  <p:cSld name="Confett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Logo Slide">
  <p:cSld name="5_1 Logo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1 Logo Slide">
  <p:cSld name="2_1 Logo Slide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373" y="1072240"/>
            <a:ext cx="7967254" cy="299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Logo Slide">
  <p:cSld name="1_1 Logo Slide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373" y="1072240"/>
            <a:ext cx="7967254" cy="299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ogo Slide">
  <p:cSld name="1 Logo Slide">
    <p:bg>
      <p:bgPr>
        <a:solidFill>
          <a:schemeClr val="accen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373" y="1072240"/>
            <a:ext cx="7967254" cy="299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9"/>
          <p:cNvSpPr txBox="1">
            <a:spLocks noGrp="1"/>
          </p:cNvSpPr>
          <p:nvPr>
            <p:ph type="body" idx="1"/>
          </p:nvPr>
        </p:nvSpPr>
        <p:spPr>
          <a:xfrm>
            <a:off x="688975" y="1189366"/>
            <a:ext cx="7656936" cy="34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Google Shape;94;p49"/>
          <p:cNvSpPr txBox="1">
            <a:spLocks noGrp="1"/>
          </p:cNvSpPr>
          <p:nvPr>
            <p:ph type="body" idx="2"/>
          </p:nvPr>
        </p:nvSpPr>
        <p:spPr>
          <a:xfrm>
            <a:off x="688975" y="2882636"/>
            <a:ext cx="7656936" cy="1229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Google Shape;95;p49"/>
          <p:cNvSpPr txBox="1">
            <a:spLocks noGrp="1"/>
          </p:cNvSpPr>
          <p:nvPr>
            <p:ph type="body" idx="3"/>
          </p:nvPr>
        </p:nvSpPr>
        <p:spPr>
          <a:xfrm>
            <a:off x="688975" y="1684433"/>
            <a:ext cx="7656936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96" name="Google Shape;9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chemeClr val="accen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0"/>
          <p:cNvSpPr txBox="1">
            <a:spLocks noGrp="1"/>
          </p:cNvSpPr>
          <p:nvPr>
            <p:ph type="body" idx="1"/>
          </p:nvPr>
        </p:nvSpPr>
        <p:spPr>
          <a:xfrm>
            <a:off x="688975" y="1189366"/>
            <a:ext cx="7535981" cy="34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body" idx="2"/>
          </p:nvPr>
        </p:nvSpPr>
        <p:spPr>
          <a:xfrm>
            <a:off x="688975" y="2882636"/>
            <a:ext cx="7535981" cy="126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body" idx="3"/>
          </p:nvPr>
        </p:nvSpPr>
        <p:spPr>
          <a:xfrm>
            <a:off x="688975" y="1684433"/>
            <a:ext cx="7535981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01" name="Google Shape;10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257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1"/>
          <p:cNvSpPr txBox="1">
            <a:spLocks noGrp="1"/>
          </p:cNvSpPr>
          <p:nvPr>
            <p:ph type="body" idx="1"/>
          </p:nvPr>
        </p:nvSpPr>
        <p:spPr>
          <a:xfrm>
            <a:off x="688975" y="1189366"/>
            <a:ext cx="7639657" cy="34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body" idx="2"/>
          </p:nvPr>
        </p:nvSpPr>
        <p:spPr>
          <a:xfrm>
            <a:off x="688975" y="2882636"/>
            <a:ext cx="7639657" cy="1437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3"/>
          </p:nvPr>
        </p:nvSpPr>
        <p:spPr>
          <a:xfrm>
            <a:off x="688975" y="1684433"/>
            <a:ext cx="7639657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06" name="Google Shape;10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Logo Slide">
  <p:cSld name="4_1 Logo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bg>
      <p:bgPr>
        <a:solidFill>
          <a:schemeClr val="accent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2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22378" cy="129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Google Shape;109;p52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22378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10" name="Google Shape;110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bg>
      <p:bgPr>
        <a:solidFill>
          <a:schemeClr val="accent4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3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65576" cy="120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53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65576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14" name="Google Shape;11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4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579179" cy="121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54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579179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18" name="Google Shape;11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257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13738" cy="122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Google Shape;121;p55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13738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22" name="Google Shape;12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6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700135" cy="129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56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70013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26" name="Google Shape;126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7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596459" cy="116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AA2B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AA2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596459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30" name="Google Shape;13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4E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C4E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34" name="Google Shape;13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257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 + beeld">
  <p:cSld name="13_Title Slide + beeld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9" descr="jatou5+gradi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9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8" name="Google Shape;138;p59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39" name="Google Shape;13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 + beeld">
  <p:cSld name="15_Title Slide + beeld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60" descr="belkamer22(c)lionnehietberg+gradi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0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p60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 + beeld">
  <p:cSld name="16_Title Slide + beeld"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1" descr="belkamer4(c)lionnehietber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1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8" name="Google Shape;148;p61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49" name="Google Shape;14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1 Logo Slide">
  <p:cSld name="3_1 Logo Slide">
    <p:bg>
      <p:bgPr>
        <a:solidFill>
          <a:schemeClr val="accent4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373" y="1072240"/>
            <a:ext cx="7967254" cy="299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 + beeld">
  <p:cSld name="14_Title Slide + beeld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2" descr="KTstraat5(c)lionnhietberg+gradi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2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3" name="Google Shape;153;p62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54" name="Google Shape;15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+Text Slide">
  <p:cSld name="3_Title+Text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3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77419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C4E1"/>
              </a:buClr>
              <a:buSzPts val="3200"/>
              <a:buFont typeface="Impact"/>
              <a:buNone/>
              <a:defRPr sz="3200" b="0" i="0" u="none" strike="noStrike" cap="none">
                <a:solidFill>
                  <a:srgbClr val="00C4E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257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+Text Slide">
  <p:cSld name="1_Title+Text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4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77419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Impact"/>
              <a:buNone/>
              <a:defRPr sz="3200" b="0" i="0" u="none" strike="noStrike" cap="none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64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62" name="Google Shape;16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Text Slide">
  <p:cSld name="4_Title+Text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5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77419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Impact"/>
              <a:buNone/>
              <a:defRPr sz="3200" b="0" i="0" u="none" strike="noStrike" cap="none">
                <a:solidFill>
                  <a:schemeClr val="accent3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65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66" name="Google Shape;16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point Slide">
  <p:cSld name="2_Bulletpoint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6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7641527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Impact"/>
              <a:buNone/>
              <a:defRPr sz="3200" b="0" i="0" u="none" strike="noStrike" cap="none">
                <a:solidFill>
                  <a:schemeClr val="accen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66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70" name="Google Shape;17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point Slide">
  <p:cSld name="1_Bulletpoint Slide">
    <p:bg>
      <p:bgPr>
        <a:solidFill>
          <a:schemeClr val="accent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7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7641527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mpact"/>
              <a:buNone/>
              <a:defRPr sz="3200" b="1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67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74" name="Google Shape;17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ulletpoint Slide">
  <p:cSld name="3_Bulletpoint Slide">
    <p:bg>
      <p:bgPr>
        <a:solidFill>
          <a:schemeClr val="accen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8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7641527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Impact"/>
              <a:buNone/>
              <a:defRPr sz="3200" b="1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68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78" name="Google Shape;178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257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+Text+Picture">
  <p:cSld name="2_Title+Text+Pictur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9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35271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8BE2"/>
              </a:buClr>
              <a:buSzPts val="3200"/>
              <a:buFont typeface="Impact"/>
              <a:buNone/>
              <a:defRPr sz="3200" b="0" i="0" u="none" strike="noStrike" cap="none">
                <a:solidFill>
                  <a:srgbClr val="B88BE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1" name="Google Shape;18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9"/>
          <p:cNvSpPr txBox="1">
            <a:spLocks noGrp="1"/>
          </p:cNvSpPr>
          <p:nvPr>
            <p:ph type="body" idx="1"/>
          </p:nvPr>
        </p:nvSpPr>
        <p:spPr>
          <a:xfrm>
            <a:off x="688975" y="1441450"/>
            <a:ext cx="3527180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3" name="Google Shape;183;p6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46116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_1">
  <p:cSld name="1_Text Slide_1">
    <p:bg>
      <p:bgPr>
        <a:solidFill>
          <a:schemeClr val="accen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0"/>
          <p:cNvSpPr txBox="1">
            <a:spLocks noGrp="1"/>
          </p:cNvSpPr>
          <p:nvPr>
            <p:ph type="body" idx="1"/>
          </p:nvPr>
        </p:nvSpPr>
        <p:spPr>
          <a:xfrm>
            <a:off x="688974" y="0"/>
            <a:ext cx="7677405" cy="461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86" name="Google Shape;18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_2">
  <p:cSld name="Text Slide_2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1"/>
          <p:cNvSpPr txBox="1">
            <a:spLocks noGrp="1"/>
          </p:cNvSpPr>
          <p:nvPr>
            <p:ph type="body" idx="1"/>
          </p:nvPr>
        </p:nvSpPr>
        <p:spPr>
          <a:xfrm>
            <a:off x="688974" y="0"/>
            <a:ext cx="7677405" cy="461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89" name="Google Shape;18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>
            <a:spLocks noGrp="1"/>
          </p:cNvSpPr>
          <p:nvPr>
            <p:ph type="body" idx="1"/>
          </p:nvPr>
        </p:nvSpPr>
        <p:spPr>
          <a:xfrm>
            <a:off x="688975" y="1189366"/>
            <a:ext cx="7803811" cy="34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8" name="Google Shape;1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 txBox="1">
            <a:spLocks noGrp="1"/>
          </p:cNvSpPr>
          <p:nvPr>
            <p:ph type="body" idx="2"/>
          </p:nvPr>
        </p:nvSpPr>
        <p:spPr>
          <a:xfrm>
            <a:off x="688975" y="2882636"/>
            <a:ext cx="7803811" cy="129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body" idx="3"/>
          </p:nvPr>
        </p:nvSpPr>
        <p:spPr>
          <a:xfrm>
            <a:off x="688975" y="1684433"/>
            <a:ext cx="7803811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co">
  <p:cSld name="1_Blanco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2"/>
          <p:cNvSpPr>
            <a:spLocks noGrp="1"/>
          </p:cNvSpPr>
          <p:nvPr>
            <p:ph type="pic" idx="2"/>
          </p:nvPr>
        </p:nvSpPr>
        <p:spPr>
          <a:xfrm>
            <a:off x="0" y="0"/>
            <a:ext cx="9197975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760612" cy="115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760612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24" name="Google Shape;2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 + beeld">
  <p:cSld name="12_Title Slide + beeld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688975" y="2882636"/>
            <a:ext cx="7691495" cy="123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2"/>
          </p:nvPr>
        </p:nvSpPr>
        <p:spPr>
          <a:xfrm>
            <a:off x="688975" y="1684433"/>
            <a:ext cx="7691495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+Text Slide">
  <p:cSld name="Title+Text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688974" y="636294"/>
            <a:ext cx="7741981" cy="40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88BE2"/>
              </a:buClr>
              <a:buSzPts val="3200"/>
              <a:buFont typeface="Impact"/>
              <a:buNone/>
              <a:defRPr sz="3200" b="0" i="0" u="none" strike="noStrike" cap="none">
                <a:solidFill>
                  <a:srgbClr val="B88BE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" name="Google Shape;3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point Slide">
  <p:cSld name="Bulletpoint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688974" y="635559"/>
            <a:ext cx="7641527" cy="5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  <a:defRPr sz="3200" b="0" i="0" u="none" strike="noStrike" cap="non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6" name="Google Shape;3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1738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688974" y="1441450"/>
            <a:ext cx="7741981" cy="261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wmpTJKUT4I?feature=oembed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14707b7fddd_0_89"/>
          <p:cNvPicPr preferRelativeResize="0"/>
          <p:nvPr/>
        </p:nvPicPr>
        <p:blipFill rotWithShape="1">
          <a:blip r:embed="rId3">
            <a:alphaModFix/>
          </a:blip>
          <a:srcRect t="16268"/>
          <a:stretch/>
        </p:blipFill>
        <p:spPr>
          <a:xfrm>
            <a:off x="0" y="18450"/>
            <a:ext cx="9144003" cy="51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4707b7fddd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4707b7fddd_0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00" y="1870076"/>
            <a:ext cx="4013972" cy="140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4707b7fddd_0_89"/>
          <p:cNvSpPr/>
          <p:nvPr/>
        </p:nvSpPr>
        <p:spPr>
          <a:xfrm>
            <a:off x="509975" y="759775"/>
            <a:ext cx="7899000" cy="1062300"/>
          </a:xfrm>
          <a:prstGeom prst="rect">
            <a:avLst/>
          </a:prstGeom>
          <a:solidFill>
            <a:srgbClr val="FFA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4707b7fddd_0_89"/>
          <p:cNvSpPr txBox="1"/>
          <p:nvPr/>
        </p:nvSpPr>
        <p:spPr>
          <a:xfrm>
            <a:off x="635050" y="473925"/>
            <a:ext cx="8220300" cy="18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pact"/>
              <a:buNone/>
            </a:pPr>
            <a:r>
              <a:rPr lang="nl-NL" sz="7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 KINDERTELEFOON</a:t>
            </a:r>
            <a:endParaRPr sz="78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4707b7fddd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4707b7fddd_0_21"/>
          <p:cNvSpPr/>
          <p:nvPr/>
        </p:nvSpPr>
        <p:spPr>
          <a:xfrm>
            <a:off x="386275" y="1324775"/>
            <a:ext cx="8333700" cy="2545800"/>
          </a:xfrm>
          <a:prstGeom prst="wedgeRectCallout">
            <a:avLst>
              <a:gd name="adj1" fmla="val -33077"/>
              <a:gd name="adj2" fmla="val 681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4707b7fddd_0_21"/>
          <p:cNvSpPr txBox="1">
            <a:spLocks noGrp="1"/>
          </p:cNvSpPr>
          <p:nvPr>
            <p:ph type="body" idx="1"/>
          </p:nvPr>
        </p:nvSpPr>
        <p:spPr>
          <a:xfrm>
            <a:off x="572300" y="1696500"/>
            <a:ext cx="7742100" cy="17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sz="15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nl-NL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leert meer over het thema van de Week Tegen Pesten: </a:t>
            </a:r>
          </a:p>
          <a:p>
            <a: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nl-NL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“Denk ff na! Als het om geklets gaat”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nl-NL" sz="1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gaat oefenen met emoties, vragen stellen en reageren.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nl-NL" sz="1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leert vandaag meer over De Kindertelefoon, </a:t>
            </a:r>
            <a:br>
              <a:rPr lang="nl-NL" sz="1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1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waarvoor, waarover en hoe je contact met hen kunt opnemen.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nl-NL" sz="1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leert over waarom praten belangrijk is.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nl-NL"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NL"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g14707b7fddd_0_21"/>
          <p:cNvSpPr/>
          <p:nvPr/>
        </p:nvSpPr>
        <p:spPr>
          <a:xfrm>
            <a:off x="230250" y="1173150"/>
            <a:ext cx="8683500" cy="2797200"/>
          </a:xfrm>
          <a:prstGeom prst="wedgeRectCallout">
            <a:avLst>
              <a:gd name="adj1" fmla="val -33077"/>
              <a:gd name="adj2" fmla="val 6814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4707b7fddd_0_21"/>
          <p:cNvSpPr/>
          <p:nvPr/>
        </p:nvSpPr>
        <p:spPr>
          <a:xfrm>
            <a:off x="386275" y="394150"/>
            <a:ext cx="2220900" cy="74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4707b7fddd_0_21"/>
          <p:cNvSpPr txBox="1">
            <a:spLocks noGrp="1"/>
          </p:cNvSpPr>
          <p:nvPr>
            <p:ph type="title"/>
          </p:nvPr>
        </p:nvSpPr>
        <p:spPr>
          <a:xfrm>
            <a:off x="503324" y="558625"/>
            <a:ext cx="2265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4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VANDAAG</a:t>
            </a:r>
            <a:endParaRPr sz="4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3" name="Google Shape;213;g14707b7fddd_0_21"/>
          <p:cNvSpPr txBox="1"/>
          <p:nvPr/>
        </p:nvSpPr>
        <p:spPr>
          <a:xfrm>
            <a:off x="560325" y="1433663"/>
            <a:ext cx="46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Vandaag gaan we aan de slag met: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14707b7fddd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73875" y="226366"/>
            <a:ext cx="7366450" cy="414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41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BE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14707b7fddd_0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4707b7fddd_0_38"/>
          <p:cNvSpPr txBox="1">
            <a:spLocks noGrp="1"/>
          </p:cNvSpPr>
          <p:nvPr>
            <p:ph type="body" idx="1"/>
          </p:nvPr>
        </p:nvSpPr>
        <p:spPr>
          <a:xfrm>
            <a:off x="3304049" y="2406900"/>
            <a:ext cx="25359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l-NL" sz="1300" b="1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Klikbaar</a:t>
            </a:r>
            <a:r>
              <a:rPr lang="nl-NL" sz="13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plaatje naar </a:t>
            </a:r>
            <a:r>
              <a:rPr lang="nl-NL" sz="1300" b="1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Youtube</a:t>
            </a:r>
            <a:endParaRPr sz="13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g14707b7fddd_0_38"/>
          <p:cNvSpPr/>
          <p:nvPr/>
        </p:nvSpPr>
        <p:spPr>
          <a:xfrm>
            <a:off x="386275" y="419575"/>
            <a:ext cx="1536600" cy="747900"/>
          </a:xfrm>
          <a:prstGeom prst="rect">
            <a:avLst/>
          </a:prstGeom>
          <a:solidFill>
            <a:srgbClr val="00DB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14707b7fddd_0_38"/>
          <p:cNvSpPr txBox="1">
            <a:spLocks noGrp="1"/>
          </p:cNvSpPr>
          <p:nvPr>
            <p:ph type="title"/>
          </p:nvPr>
        </p:nvSpPr>
        <p:spPr>
          <a:xfrm>
            <a:off x="503324" y="584050"/>
            <a:ext cx="2265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4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VIDEO</a:t>
            </a:r>
            <a:endParaRPr sz="4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" name="Onlinemedia 1" title="Praten lucht op">
            <a:hlinkClick r:id="" action="ppaction://media"/>
            <a:extLst>
              <a:ext uri="{FF2B5EF4-FFF2-40B4-BE49-F238E27FC236}">
                <a16:creationId xmlns:a16="http://schemas.microsoft.com/office/drawing/2014/main" id="{59BB97D0-967F-5CDD-EADB-F26A21E927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18393" y="792580"/>
            <a:ext cx="6275805" cy="35207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14707b7fddd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550" y="0"/>
            <a:ext cx="71289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BA4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14707b7fddd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14707b7fddd_0_116"/>
          <p:cNvSpPr/>
          <p:nvPr/>
        </p:nvSpPr>
        <p:spPr>
          <a:xfrm>
            <a:off x="445025" y="1570800"/>
            <a:ext cx="7883100" cy="2303700"/>
          </a:xfrm>
          <a:prstGeom prst="wedgeRectCallout">
            <a:avLst>
              <a:gd name="adj1" fmla="val -33077"/>
              <a:gd name="adj2" fmla="val 681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14707b7fddd_0_116"/>
          <p:cNvSpPr txBox="1">
            <a:spLocks noGrp="1"/>
          </p:cNvSpPr>
          <p:nvPr>
            <p:ph type="body" idx="1"/>
          </p:nvPr>
        </p:nvSpPr>
        <p:spPr>
          <a:xfrm>
            <a:off x="671275" y="1494600"/>
            <a:ext cx="80277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nl-NL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 we vandaag aan elkaar vertellen, vertel je niet door aan andere kinderen buiten deze groep.</a:t>
            </a:r>
            <a:endParaRPr sz="17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nl-NL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Vertel alleen dingen waar jij je prettig bij voelt.</a:t>
            </a:r>
            <a:endParaRPr sz="17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nl-NL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Luister en laat de ander uitpraten.</a:t>
            </a:r>
            <a:endParaRPr sz="17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nl-NL" sz="1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Stel vragen, zodat je de ander beter kan proberen te begrijpen.</a:t>
            </a:r>
            <a:endParaRPr sz="17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1450" marR="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entury Gothic"/>
              <a:buChar char="•"/>
            </a:pPr>
            <a:r>
              <a:rPr lang="nl-NL" sz="17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Lachen mag, uitlachen niet.</a:t>
            </a:r>
            <a:endParaRPr sz="17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g14707b7fddd_0_116"/>
          <p:cNvSpPr/>
          <p:nvPr/>
        </p:nvSpPr>
        <p:spPr>
          <a:xfrm>
            <a:off x="386275" y="384550"/>
            <a:ext cx="2632500" cy="7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14707b7fddd_0_116"/>
          <p:cNvSpPr txBox="1">
            <a:spLocks noGrp="1"/>
          </p:cNvSpPr>
          <p:nvPr>
            <p:ph type="title"/>
          </p:nvPr>
        </p:nvSpPr>
        <p:spPr>
          <a:xfrm>
            <a:off x="503325" y="549025"/>
            <a:ext cx="29193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4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AFSPRAKEN</a:t>
            </a:r>
            <a:endParaRPr sz="4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0" name="Google Shape;240;g14707b7fddd_0_116"/>
          <p:cNvSpPr/>
          <p:nvPr/>
        </p:nvSpPr>
        <p:spPr>
          <a:xfrm>
            <a:off x="314525" y="1431450"/>
            <a:ext cx="8144100" cy="2582400"/>
          </a:xfrm>
          <a:prstGeom prst="wedgeRectCallout">
            <a:avLst>
              <a:gd name="adj1" fmla="val -33077"/>
              <a:gd name="adj2" fmla="val 6814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14707b7fddd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7017">
            <a:off x="3914084" y="-1130062"/>
            <a:ext cx="5229913" cy="294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BE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2e23e75820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2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e23e758207_0_3"/>
          <p:cNvSpPr/>
          <p:nvPr/>
        </p:nvSpPr>
        <p:spPr>
          <a:xfrm>
            <a:off x="386275" y="374925"/>
            <a:ext cx="5109400" cy="5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e23e758207_0_3"/>
          <p:cNvSpPr txBox="1">
            <a:spLocks noGrp="1"/>
          </p:cNvSpPr>
          <p:nvPr>
            <p:ph type="title"/>
          </p:nvPr>
        </p:nvSpPr>
        <p:spPr>
          <a:xfrm>
            <a:off x="503324" y="539400"/>
            <a:ext cx="6415635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34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VOORBEELDEN VAN RODDELEN</a:t>
            </a:r>
            <a:endParaRPr sz="3400" b="0" i="0" u="none" strike="noStrike" cap="none" dirty="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0" name="Google Shape;250;g2e23e758207_0_3"/>
          <p:cNvSpPr/>
          <p:nvPr/>
        </p:nvSpPr>
        <p:spPr>
          <a:xfrm>
            <a:off x="1199193" y="3310329"/>
            <a:ext cx="849015" cy="422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hoort erbij</a:t>
            </a:r>
          </a:p>
        </p:txBody>
      </p:sp>
      <p:sp>
        <p:nvSpPr>
          <p:cNvPr id="3" name="Google Shape;249;g2e23e758207_0_3">
            <a:extLst>
              <a:ext uri="{FF2B5EF4-FFF2-40B4-BE49-F238E27FC236}">
                <a16:creationId xmlns:a16="http://schemas.microsoft.com/office/drawing/2014/main" id="{E8C41A6F-EA5E-81F3-D7CB-245B87C6FF62}"/>
              </a:ext>
            </a:extLst>
          </p:cNvPr>
          <p:cNvSpPr txBox="1">
            <a:spLocks/>
          </p:cNvSpPr>
          <p:nvPr/>
        </p:nvSpPr>
        <p:spPr>
          <a:xfrm>
            <a:off x="5700650" y="548725"/>
            <a:ext cx="6415635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3400" dirty="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FIJN OF NIET FIJN? </a:t>
            </a:r>
          </a:p>
        </p:txBody>
      </p:sp>
      <p:sp>
        <p:nvSpPr>
          <p:cNvPr id="6" name="Google Shape;237;g14707b7fddd_0_116">
            <a:extLst>
              <a:ext uri="{FF2B5EF4-FFF2-40B4-BE49-F238E27FC236}">
                <a16:creationId xmlns:a16="http://schemas.microsoft.com/office/drawing/2014/main" id="{69A50D02-19C8-0D24-39AE-9E499FA7232D}"/>
              </a:ext>
            </a:extLst>
          </p:cNvPr>
          <p:cNvSpPr txBox="1">
            <a:spLocks/>
          </p:cNvSpPr>
          <p:nvPr/>
        </p:nvSpPr>
        <p:spPr>
          <a:xfrm>
            <a:off x="741874" y="1220412"/>
            <a:ext cx="80277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15000"/>
              </a:lnSpc>
              <a:buSzPts val="1700"/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Robin is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ziek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Een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klasgenoot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vraagt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jou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hoe het met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haar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gaat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 </a:t>
            </a:r>
            <a:b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Jij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vertelt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jouw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klasgenoot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dat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je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je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zorgen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maakt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over Robin. </a:t>
            </a:r>
            <a:endParaRPr lang="en-GB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18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Lars is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naar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kapper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geweest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 Je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vertelt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aan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een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vriend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dat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jij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Lars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lelijk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geknipt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vindt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endParaRPr lang="en-GB" sz="18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A488A4-D0AA-42C9-B02F-0238130CF31D}"/>
              </a:ext>
            </a:extLst>
          </p:cNvPr>
          <p:cNvSpPr/>
          <p:nvPr/>
        </p:nvSpPr>
        <p:spPr>
          <a:xfrm>
            <a:off x="386274" y="1563205"/>
            <a:ext cx="80446" cy="804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D911D4-4A83-F5C4-F565-71BA1BDE52DB}"/>
              </a:ext>
            </a:extLst>
          </p:cNvPr>
          <p:cNvSpPr/>
          <p:nvPr/>
        </p:nvSpPr>
        <p:spPr>
          <a:xfrm>
            <a:off x="386274" y="2410295"/>
            <a:ext cx="80446" cy="804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Google Shape;249;g2e23e758207_0_3">
            <a:extLst>
              <a:ext uri="{FF2B5EF4-FFF2-40B4-BE49-F238E27FC236}">
                <a16:creationId xmlns:a16="http://schemas.microsoft.com/office/drawing/2014/main" id="{6318B7FC-4BEB-A341-3FA8-E305C67575B5}"/>
              </a:ext>
            </a:extLst>
          </p:cNvPr>
          <p:cNvSpPr txBox="1">
            <a:spLocks/>
          </p:cNvSpPr>
          <p:nvPr/>
        </p:nvSpPr>
        <p:spPr>
          <a:xfrm>
            <a:off x="392126" y="3384527"/>
            <a:ext cx="741681" cy="42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3400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FIJN</a:t>
            </a:r>
          </a:p>
        </p:txBody>
      </p:sp>
      <p:sp>
        <p:nvSpPr>
          <p:cNvPr id="18" name="Google Shape;250;g2e23e758207_0_3">
            <a:extLst>
              <a:ext uri="{FF2B5EF4-FFF2-40B4-BE49-F238E27FC236}">
                <a16:creationId xmlns:a16="http://schemas.microsoft.com/office/drawing/2014/main" id="{7A217874-40DC-7752-3ACF-986064F6B523}"/>
              </a:ext>
            </a:extLst>
          </p:cNvPr>
          <p:cNvSpPr/>
          <p:nvPr/>
        </p:nvSpPr>
        <p:spPr>
          <a:xfrm>
            <a:off x="1199192" y="3831079"/>
            <a:ext cx="849015" cy="422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beter dan de ander</a:t>
            </a:r>
          </a:p>
        </p:txBody>
      </p:sp>
      <p:sp>
        <p:nvSpPr>
          <p:cNvPr id="19" name="Google Shape;250;g2e23e758207_0_3">
            <a:extLst>
              <a:ext uri="{FF2B5EF4-FFF2-40B4-BE49-F238E27FC236}">
                <a16:creationId xmlns:a16="http://schemas.microsoft.com/office/drawing/2014/main" id="{7B7D8E5A-D7C3-BC67-7F2A-E437DE8D2F87}"/>
              </a:ext>
            </a:extLst>
          </p:cNvPr>
          <p:cNvSpPr/>
          <p:nvPr/>
        </p:nvSpPr>
        <p:spPr>
          <a:xfrm>
            <a:off x="2113593" y="3311371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er veilig door</a:t>
            </a:r>
          </a:p>
        </p:txBody>
      </p:sp>
      <p:sp>
        <p:nvSpPr>
          <p:cNvPr id="20" name="Google Shape;250;g2e23e758207_0_3">
            <a:extLst>
              <a:ext uri="{FF2B5EF4-FFF2-40B4-BE49-F238E27FC236}">
                <a16:creationId xmlns:a16="http://schemas.microsoft.com/office/drawing/2014/main" id="{E45545CC-F267-D061-8737-7E1BB4B218E9}"/>
              </a:ext>
            </a:extLst>
          </p:cNvPr>
          <p:cNvSpPr/>
          <p:nvPr/>
        </p:nvSpPr>
        <p:spPr>
          <a:xfrm>
            <a:off x="2113592" y="3831079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maakt er vrienden door</a:t>
            </a:r>
          </a:p>
        </p:txBody>
      </p:sp>
      <p:sp>
        <p:nvSpPr>
          <p:cNvPr id="21" name="Google Shape;250;g2e23e758207_0_3">
            <a:extLst>
              <a:ext uri="{FF2B5EF4-FFF2-40B4-BE49-F238E27FC236}">
                <a16:creationId xmlns:a16="http://schemas.microsoft.com/office/drawing/2014/main" id="{C10EB870-292E-3A84-6C5C-E950E30A1F60}"/>
              </a:ext>
            </a:extLst>
          </p:cNvPr>
          <p:cNvSpPr/>
          <p:nvPr/>
        </p:nvSpPr>
        <p:spPr>
          <a:xfrm>
            <a:off x="3027994" y="3331707"/>
            <a:ext cx="849014" cy="4008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hoort interessante dingen</a:t>
            </a:r>
          </a:p>
        </p:txBody>
      </p:sp>
      <p:sp>
        <p:nvSpPr>
          <p:cNvPr id="22" name="Google Shape;250;g2e23e758207_0_3">
            <a:extLst>
              <a:ext uri="{FF2B5EF4-FFF2-40B4-BE49-F238E27FC236}">
                <a16:creationId xmlns:a16="http://schemas.microsoft.com/office/drawing/2014/main" id="{D1C7C576-725E-B86D-FEC6-66F14A78E668}"/>
              </a:ext>
            </a:extLst>
          </p:cNvPr>
          <p:cNvSpPr/>
          <p:nvPr/>
        </p:nvSpPr>
        <p:spPr>
          <a:xfrm>
            <a:off x="3027992" y="3831079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kunt je zorgen delen</a:t>
            </a:r>
            <a:endParaRPr lang="nl-NL" sz="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50;g2e23e758207_0_3">
            <a:extLst>
              <a:ext uri="{FF2B5EF4-FFF2-40B4-BE49-F238E27FC236}">
                <a16:creationId xmlns:a16="http://schemas.microsoft.com/office/drawing/2014/main" id="{A6C3DBC6-9401-EA3C-36BF-F1CC204B0918}"/>
              </a:ext>
            </a:extLst>
          </p:cNvPr>
          <p:cNvSpPr/>
          <p:nvPr/>
        </p:nvSpPr>
        <p:spPr>
          <a:xfrm>
            <a:off x="6036005" y="3310329"/>
            <a:ext cx="849015" cy="422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onzeker</a:t>
            </a:r>
          </a:p>
        </p:txBody>
      </p:sp>
      <p:sp>
        <p:nvSpPr>
          <p:cNvPr id="24" name="Google Shape;249;g2e23e758207_0_3">
            <a:extLst>
              <a:ext uri="{FF2B5EF4-FFF2-40B4-BE49-F238E27FC236}">
                <a16:creationId xmlns:a16="http://schemas.microsoft.com/office/drawing/2014/main" id="{17F150D9-C552-90DB-E210-9D879BD000D4}"/>
              </a:ext>
            </a:extLst>
          </p:cNvPr>
          <p:cNvSpPr txBox="1">
            <a:spLocks/>
          </p:cNvSpPr>
          <p:nvPr/>
        </p:nvSpPr>
        <p:spPr>
          <a:xfrm>
            <a:off x="4412062" y="3384527"/>
            <a:ext cx="1709863" cy="421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3400" dirty="0">
                <a:solidFill>
                  <a:schemeClr val="bg1"/>
                </a:solidFill>
                <a:latin typeface="Impact"/>
                <a:ea typeface="Impact"/>
                <a:cs typeface="Impact"/>
                <a:sym typeface="Impact"/>
              </a:rPr>
              <a:t>NIET FIJN</a:t>
            </a:r>
          </a:p>
        </p:txBody>
      </p:sp>
      <p:sp>
        <p:nvSpPr>
          <p:cNvPr id="25" name="Google Shape;250;g2e23e758207_0_3">
            <a:extLst>
              <a:ext uri="{FF2B5EF4-FFF2-40B4-BE49-F238E27FC236}">
                <a16:creationId xmlns:a16="http://schemas.microsoft.com/office/drawing/2014/main" id="{306E555F-7089-C3C8-FBEB-DB3DB1D9EDA0}"/>
              </a:ext>
            </a:extLst>
          </p:cNvPr>
          <p:cNvSpPr/>
          <p:nvPr/>
        </p:nvSpPr>
        <p:spPr>
          <a:xfrm>
            <a:off x="6036004" y="3831079"/>
            <a:ext cx="849015" cy="422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krijgt een slechte naam</a:t>
            </a:r>
          </a:p>
        </p:txBody>
      </p:sp>
      <p:sp>
        <p:nvSpPr>
          <p:cNvPr id="26" name="Google Shape;250;g2e23e758207_0_3">
            <a:extLst>
              <a:ext uri="{FF2B5EF4-FFF2-40B4-BE49-F238E27FC236}">
                <a16:creationId xmlns:a16="http://schemas.microsoft.com/office/drawing/2014/main" id="{242D2AD2-1ACA-37A4-2153-A055E2A3BC45}"/>
              </a:ext>
            </a:extLst>
          </p:cNvPr>
          <p:cNvSpPr/>
          <p:nvPr/>
        </p:nvSpPr>
        <p:spPr>
          <a:xfrm>
            <a:off x="6950405" y="3311371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schuldig</a:t>
            </a:r>
          </a:p>
        </p:txBody>
      </p:sp>
      <p:sp>
        <p:nvSpPr>
          <p:cNvPr id="27" name="Google Shape;250;g2e23e758207_0_3">
            <a:extLst>
              <a:ext uri="{FF2B5EF4-FFF2-40B4-BE49-F238E27FC236}">
                <a16:creationId xmlns:a16="http://schemas.microsoft.com/office/drawing/2014/main" id="{90FC4C37-8FEF-516D-FD77-B942CCDE890A}"/>
              </a:ext>
            </a:extLst>
          </p:cNvPr>
          <p:cNvSpPr/>
          <p:nvPr/>
        </p:nvSpPr>
        <p:spPr>
          <a:xfrm>
            <a:off x="6950404" y="3831079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onveilig</a:t>
            </a:r>
          </a:p>
        </p:txBody>
      </p:sp>
      <p:sp>
        <p:nvSpPr>
          <p:cNvPr id="28" name="Google Shape;250;g2e23e758207_0_3">
            <a:extLst>
              <a:ext uri="{FF2B5EF4-FFF2-40B4-BE49-F238E27FC236}">
                <a16:creationId xmlns:a16="http://schemas.microsoft.com/office/drawing/2014/main" id="{80B68F07-D629-A211-C3D2-4413194A846A}"/>
              </a:ext>
            </a:extLst>
          </p:cNvPr>
          <p:cNvSpPr/>
          <p:nvPr/>
        </p:nvSpPr>
        <p:spPr>
          <a:xfrm>
            <a:off x="7864806" y="3331707"/>
            <a:ext cx="849014" cy="4008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voelt je eenzaam</a:t>
            </a:r>
          </a:p>
        </p:txBody>
      </p:sp>
      <p:sp>
        <p:nvSpPr>
          <p:cNvPr id="29" name="Google Shape;250;g2e23e758207_0_3">
            <a:extLst>
              <a:ext uri="{FF2B5EF4-FFF2-40B4-BE49-F238E27FC236}">
                <a16:creationId xmlns:a16="http://schemas.microsoft.com/office/drawing/2014/main" id="{F3A62EE9-0771-60DE-46E3-FF7EE1BEC337}"/>
              </a:ext>
            </a:extLst>
          </p:cNvPr>
          <p:cNvSpPr/>
          <p:nvPr/>
        </p:nvSpPr>
        <p:spPr>
          <a:xfrm>
            <a:off x="7864804" y="3831079"/>
            <a:ext cx="849015" cy="4211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nl-NL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vertrouwt minder mensen</a:t>
            </a:r>
            <a:endParaRPr lang="nl-NL" sz="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4707b7fddd_0_129"/>
          <p:cNvSpPr/>
          <p:nvPr/>
        </p:nvSpPr>
        <p:spPr>
          <a:xfrm>
            <a:off x="0" y="1867525"/>
            <a:ext cx="4757700" cy="15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4707b7fddd_0_129"/>
          <p:cNvSpPr/>
          <p:nvPr/>
        </p:nvSpPr>
        <p:spPr>
          <a:xfrm>
            <a:off x="386275" y="403750"/>
            <a:ext cx="2046000" cy="747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4707b7fddd_0_129"/>
          <p:cNvSpPr txBox="1">
            <a:spLocks noGrp="1"/>
          </p:cNvSpPr>
          <p:nvPr>
            <p:ph type="title"/>
          </p:nvPr>
        </p:nvSpPr>
        <p:spPr>
          <a:xfrm>
            <a:off x="503324" y="568225"/>
            <a:ext cx="22656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mpact"/>
              <a:buNone/>
            </a:pPr>
            <a:r>
              <a:rPr lang="nl-NL" sz="4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EMOTIES</a:t>
            </a:r>
            <a:endParaRPr sz="4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0" name="Google Shape;290;g14707b7fddd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4707b7fddd_0_129"/>
          <p:cNvSpPr/>
          <p:nvPr/>
        </p:nvSpPr>
        <p:spPr>
          <a:xfrm>
            <a:off x="0" y="1867525"/>
            <a:ext cx="2336100" cy="1545600"/>
          </a:xfrm>
          <a:prstGeom prst="rect">
            <a:avLst/>
          </a:prstGeom>
          <a:solidFill>
            <a:srgbClr val="00DB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4707b7fddd_0_129"/>
          <p:cNvSpPr/>
          <p:nvPr/>
        </p:nvSpPr>
        <p:spPr>
          <a:xfrm>
            <a:off x="4152025" y="1867525"/>
            <a:ext cx="4992000" cy="15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14707b7fddd_0_129"/>
          <p:cNvSpPr/>
          <p:nvPr/>
        </p:nvSpPr>
        <p:spPr>
          <a:xfrm>
            <a:off x="4757700" y="1867525"/>
            <a:ext cx="2193300" cy="1545600"/>
          </a:xfrm>
          <a:prstGeom prst="rect">
            <a:avLst/>
          </a:prstGeom>
          <a:solidFill>
            <a:srgbClr val="00DB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14707b7fddd_0_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5975" y="1472275"/>
            <a:ext cx="2336100" cy="23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4707b7fddd_0_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2325" y="788613"/>
            <a:ext cx="3566276" cy="356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4707b7fddd_0_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4450" y="1406437"/>
            <a:ext cx="2467776" cy="246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14707b7fddd_0_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050" y="2051051"/>
            <a:ext cx="1259025" cy="12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1"/>
          <p:cNvPicPr preferRelativeResize="0"/>
          <p:nvPr/>
        </p:nvPicPr>
        <p:blipFill rotWithShape="1">
          <a:blip r:embed="rId3">
            <a:alphaModFix/>
          </a:blip>
          <a:srcRect b="15668"/>
          <a:stretch/>
        </p:blipFill>
        <p:spPr>
          <a:xfrm>
            <a:off x="0" y="-380405"/>
            <a:ext cx="9820273" cy="552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319650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/>
          <p:nvPr/>
        </p:nvSpPr>
        <p:spPr>
          <a:xfrm>
            <a:off x="0" y="381000"/>
            <a:ext cx="3690300" cy="3409800"/>
          </a:xfrm>
          <a:prstGeom prst="rect">
            <a:avLst/>
          </a:prstGeom>
          <a:solidFill>
            <a:srgbClr val="B88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880550" y="600075"/>
            <a:ext cx="46344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CHATTEN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KINDERTELEFOON.NL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BELLEN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0800-0432</a:t>
            </a:r>
            <a:endParaRPr sz="2400" b="1">
              <a:solidFill>
                <a:schemeClr val="hlink"/>
              </a:solidFill>
              <a:highlight>
                <a:srgbClr val="B88BE3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47" name="Google Shape;3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00" y="657213"/>
            <a:ext cx="504825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175700" y="3064200"/>
            <a:ext cx="46344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ELKE DAG VAN 11:00 - 21:00</a:t>
            </a: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897" y="2024055"/>
            <a:ext cx="504827" cy="50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De Kindertelefo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C4E1"/>
      </a:accent1>
      <a:accent2>
        <a:srgbClr val="B88BE2"/>
      </a:accent2>
      <a:accent3>
        <a:srgbClr val="00C4E1"/>
      </a:accent3>
      <a:accent4>
        <a:srgbClr val="FFAA2B"/>
      </a:accent4>
      <a:accent5>
        <a:srgbClr val="0992D2"/>
      </a:accent5>
      <a:accent6>
        <a:srgbClr val="9657CF"/>
      </a:accent6>
      <a:hlink>
        <a:srgbClr val="00DBA4"/>
      </a:hlink>
      <a:folHlink>
        <a:srgbClr val="E08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c0b4bb-9ce3-4400-896f-93d66cc708a4">
      <Terms xmlns="http://schemas.microsoft.com/office/infopath/2007/PartnerControls"/>
    </lcf76f155ced4ddcb4097134ff3c332f>
    <TaxCatchAll xmlns="acafe15c-a0ec-4d4b-abc2-609f0a93c3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0CA6E68646A4B8FA83BF33889F9EA" ma:contentTypeVersion="18" ma:contentTypeDescription="Een nieuw document maken." ma:contentTypeScope="" ma:versionID="faed81cf80340c0e0716c13301088eef">
  <xsd:schema xmlns:xsd="http://www.w3.org/2001/XMLSchema" xmlns:xs="http://www.w3.org/2001/XMLSchema" xmlns:p="http://schemas.microsoft.com/office/2006/metadata/properties" xmlns:ns2="52c0b4bb-9ce3-4400-896f-93d66cc708a4" xmlns:ns3="acafe15c-a0ec-4d4b-abc2-609f0a93c310" targetNamespace="http://schemas.microsoft.com/office/2006/metadata/properties" ma:root="true" ma:fieldsID="511f3797440bb6ff54dfe935364cb14f" ns2:_="" ns3:_="">
    <xsd:import namespace="52c0b4bb-9ce3-4400-896f-93d66cc708a4"/>
    <xsd:import namespace="acafe15c-a0ec-4d4b-abc2-609f0a93c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0b4bb-9ce3-4400-896f-93d66cc708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ce72f261-054a-4ea4-86d4-a8c38b05f0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fe15c-a0ec-4d4b-abc2-609f0a93c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e9d66b5-effc-4ad4-9bb7-f54ecef11526}" ma:internalName="TaxCatchAll" ma:showField="CatchAllData" ma:web="acafe15c-a0ec-4d4b-abc2-609f0a93c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4FCE91-8784-450B-B745-4C5D1D507D5D}">
  <ds:schemaRefs>
    <ds:schemaRef ds:uri="52c0b4bb-9ce3-4400-896f-93d66cc708a4"/>
    <ds:schemaRef ds:uri="acafe15c-a0ec-4d4b-abc2-609f0a93c31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2A7120-3FB5-4D45-88A1-381BE591B3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8ABED0-7F6A-4CF0-8C80-04CC4B73070B}">
  <ds:schemaRefs>
    <ds:schemaRef ds:uri="52c0b4bb-9ce3-4400-896f-93d66cc708a4"/>
    <ds:schemaRef ds:uri="acafe15c-a0ec-4d4b-abc2-609f0a93c3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540</Words>
  <Application>Microsoft Office PowerPoint</Application>
  <PresentationFormat>Diavoorstelling (16:9)</PresentationFormat>
  <Paragraphs>70</Paragraphs>
  <Slides>8</Slides>
  <Notes>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Default Theme</vt:lpstr>
      <vt:lpstr>PowerPoint-presentatie</vt:lpstr>
      <vt:lpstr>VANDAAG</vt:lpstr>
      <vt:lpstr>VIDEO</vt:lpstr>
      <vt:lpstr>PowerPoint-presentatie</vt:lpstr>
      <vt:lpstr>AFSPRAKEN</vt:lpstr>
      <vt:lpstr>VOORBEELDEN VAN RODDELEN</vt:lpstr>
      <vt:lpstr>EMOTIES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van Delft</dc:creator>
  <cp:lastModifiedBy>Tessa Cornelisz</cp:lastModifiedBy>
  <cp:revision>11</cp:revision>
  <dcterms:created xsi:type="dcterms:W3CDTF">2019-02-20T09:37:15Z</dcterms:created>
  <dcterms:modified xsi:type="dcterms:W3CDTF">2024-07-10T08:40:32Z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0x0101008920CA6E68646A4B8FA83BF33889F9EA</vt:lpwstr>
  </property>
  <property fmtid="{D5CDD505-2E9C-101B-9397-08002B2CF9AE}" pid="3" name="MediaServiceImageTags">
    <vt:lpwstr/>
  </property>
</Properties>
</file>